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22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 custScaleY="102611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C40223BD-8E83-4B1C-A68B-814CAF0026DB}" type="presOf" srcId="{DB1DF9E8-69F2-44E8-AD5D-8A9D37F9447C}" destId="{3D89E251-2776-4E7F-A706-A75B73CEEDE9}" srcOrd="1" destOrd="0" presId="urn:microsoft.com/office/officeart/2005/8/layout/hProcess7"/>
    <dgm:cxn modelId="{2EAD8B48-4C30-42D9-BA0C-BA2BA82668FB}" type="presOf" srcId="{0F375875-6478-432C-B5EA-5AD8858A422C}" destId="{A47517AC-3E4F-435C-B638-9B62F1BB31E8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0DE11379-6649-45F4-BCE9-633C0881EC3D}" type="presOf" srcId="{DB1DF9E8-69F2-44E8-AD5D-8A9D37F9447C}" destId="{D21679E2-1091-4A1B-8A89-AC662D781C5E}" srcOrd="0" destOrd="0" presId="urn:microsoft.com/office/officeart/2005/8/layout/hProcess7"/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5F48AB2E-51B7-43CC-A512-9765B5A66BE6}" type="presParOf" srcId="{A436A5B7-A24D-4850-A6CF-99CEAFF421CD}" destId="{1DFC891F-27A2-4893-8576-D8AE08653ED3}" srcOrd="8" destOrd="0" presId="urn:microsoft.com/office/officeart/2005/8/layout/hProcess7"/>
    <dgm:cxn modelId="{DE48DC59-682A-41E4-AB3B-6EC0AC6A5DC1}" type="presParOf" srcId="{1DFC891F-27A2-4893-8576-D8AE08653ED3}" destId="{D21679E2-1091-4A1B-8A89-AC662D781C5E}" srcOrd="0" destOrd="0" presId="urn:microsoft.com/office/officeart/2005/8/layout/hProcess7"/>
    <dgm:cxn modelId="{F1FAA7B4-5206-42BC-9DDF-D14D07382C22}" type="presParOf" srcId="{1DFC891F-27A2-4893-8576-D8AE08653ED3}" destId="{3D89E251-2776-4E7F-A706-A75B73CEEDE9}" srcOrd="1" destOrd="0" presId="urn:microsoft.com/office/officeart/2005/8/layout/hProcess7"/>
    <dgm:cxn modelId="{64597FC3-1CB4-463F-A188-E5741C956645}" type="presParOf" srcId="{1DFC891F-27A2-4893-8576-D8AE08653ED3}" destId="{A47517AC-3E4F-435C-B638-9B62F1BB31E8}" srcOrd="2" destOrd="0" presId="urn:microsoft.com/office/officeart/2005/8/layout/hProcess7"/>
    <dgm:cxn modelId="{28CBB5E2-1A7A-4C6B-B136-256D4DC0B60A}" type="presParOf" srcId="{A436A5B7-A24D-4850-A6CF-99CEAFF421CD}" destId="{0CCFB4BA-BDCF-45D0-8A1A-D19D91EAE9AE}" srcOrd="9" destOrd="0" presId="urn:microsoft.com/office/officeart/2005/8/layout/hProcess7"/>
    <dgm:cxn modelId="{D80A5AEF-C5F1-4866-A519-4E9F48F7535E}" type="presParOf" srcId="{A436A5B7-A24D-4850-A6CF-99CEAFF421CD}" destId="{06365439-2EA8-44B6-9C16-F610C767265C}" srcOrd="10" destOrd="0" presId="urn:microsoft.com/office/officeart/2005/8/layout/hProcess7"/>
    <dgm:cxn modelId="{A5C252F4-8FF9-49C3-8C47-E0F28C9CB53F}" type="presParOf" srcId="{06365439-2EA8-44B6-9C16-F610C767265C}" destId="{651C2A28-BC32-45C4-8C2B-9DCDC71B9D40}" srcOrd="0" destOrd="0" presId="urn:microsoft.com/office/officeart/2005/8/layout/hProcess7"/>
    <dgm:cxn modelId="{4B81B9D8-6690-42BF-A2E3-8FAA2E65FA2A}" type="presParOf" srcId="{06365439-2EA8-44B6-9C16-F610C767265C}" destId="{BCBA29BB-82D3-404B-BA76-A02A06713129}" srcOrd="1" destOrd="0" presId="urn:microsoft.com/office/officeart/2005/8/layout/hProcess7"/>
    <dgm:cxn modelId="{5B17CB33-D6C0-4D44-8526-A2DCA3E43ED9}" type="presParOf" srcId="{06365439-2EA8-44B6-9C16-F610C767265C}" destId="{790977FD-59E5-48DD-8375-B288B21D29C1}" srcOrd="2" destOrd="0" presId="urn:microsoft.com/office/officeart/2005/8/layout/hProcess7"/>
    <dgm:cxn modelId="{8709CC74-B0B2-4D11-9F9C-8F03B3BA8725}" type="presParOf" srcId="{A436A5B7-A24D-4850-A6CF-99CEAFF421CD}" destId="{36A746C3-480C-469E-91CB-832DAD8DA3F0}" srcOrd="11" destOrd="0" presId="urn:microsoft.com/office/officeart/2005/8/layout/hProcess7"/>
    <dgm:cxn modelId="{E191C2CE-A296-4AF9-98FC-21D026E6DE1F}" type="presParOf" srcId="{A436A5B7-A24D-4850-A6CF-99CEAFF421CD}" destId="{9FE36247-D5D4-46C3-AA4D-62CF5E900BCF}" srcOrd="12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31813"/>
          <a:ext cx="2235616" cy="2752786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-901364" y="2536894"/>
        <a:ext cx="2257284" cy="447123"/>
      </dsp:txXfrm>
    </dsp:sp>
    <dsp:sp modelId="{EE201110-ADEA-455B-BE48-100F03B90B24}">
      <dsp:nvSpPr>
        <dsp:cNvPr id="0" name=""/>
        <dsp:cNvSpPr/>
      </dsp:nvSpPr>
      <dsp:spPr>
        <a:xfrm>
          <a:off x="450840" y="1631813"/>
          <a:ext cx="1665534" cy="275278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09728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2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32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31813"/>
        <a:ext cx="1665534" cy="2752786"/>
      </dsp:txXfrm>
    </dsp:sp>
    <dsp:sp modelId="{1E7CEE1E-2B22-4538-87D7-D001AADDDB0B}">
      <dsp:nvSpPr>
        <dsp:cNvPr id="0" name=""/>
        <dsp:cNvSpPr/>
      </dsp:nvSpPr>
      <dsp:spPr>
        <a:xfrm>
          <a:off x="2378545" y="1618185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6200000">
        <a:off x="1502183" y="2494547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765329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18185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18185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31813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3755081" y="2508175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765329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31813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92583" rIns="0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31813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31813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9154" rIns="11557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/>
        </a:p>
      </dsp:txBody>
      <dsp:txXfrm rot="16200000">
        <a:off x="6068944" y="2508175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765329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2023/2/6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90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378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32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124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179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2023/2/6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82" y="-23986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xmlns="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xmlns="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xmlns="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xmlns="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xmlns="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khăn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" y="-25633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xmlns="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" y="16723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1103300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xmlns="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xmlns="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xmlns="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xmlns="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xmlns="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Khái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quát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địa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điểm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xảy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Bối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cảnh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trị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tế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-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xã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490</Words>
  <Application>Microsoft Office PowerPoint</Application>
  <PresentationFormat>Widescreen</PresentationFormat>
  <Paragraphs>102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Admin</cp:lastModifiedBy>
  <cp:revision>40</cp:revision>
  <dcterms:created xsi:type="dcterms:W3CDTF">2017-03-10T12:08:00Z</dcterms:created>
  <dcterms:modified xsi:type="dcterms:W3CDTF">2023-02-06T09:57:43Z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